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F00"/>
    <a:srgbClr val="0F0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>
        <p:scale>
          <a:sx n="75" d="100"/>
          <a:sy n="75" d="100"/>
        </p:scale>
        <p:origin x="2418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DB996A-8D13-646C-B6A8-1E9F327E5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82E3B56-0FF1-BD90-C24F-E6B5986B7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643C39-8415-6C79-1C32-481D44B3C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6399E1-4826-79E2-27C8-3AA6B1A21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8BAB1A-FE72-FA96-C1D0-FA063A50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987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98417-0E68-6725-6431-3D629538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3201CD2-150F-07F6-3FD0-FB3A784EB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B79884-EBF3-BA14-E0C5-1510DD0FC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C64FDE-FF13-99C4-CB62-1C94F740C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4223C0-7B8E-77CF-8050-1575CA0AB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996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B1FA6B9-2BC8-752E-F181-D61EEE7F88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58F3F20-9FA7-F41F-334F-852CB91B2A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A16B61-3C40-491E-0219-3ECE0FBB5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FC549-72BC-2619-88D8-FA56711D4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989AF1-B90D-04FC-75C5-DE76AC174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2924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E05A8C-2B95-B79F-90B2-C4D535FF6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2A00DB-255F-331A-E26B-55588FE0F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D8565C-5578-A861-4B83-DBD5BE6C1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B793D0-1E8F-011B-F1FF-A9C1DED9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FD2FA4-8236-DFF8-62DA-2382DD2A9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1009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091C4C-F682-8365-B3C0-C2384E9B4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A303E8-A258-5D3D-B328-300F566E0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53259F-B453-34EF-2541-5E0E41A18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B73C69-C50D-E9D6-53E3-9D8AAF847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2B69E4-9627-4821-D5D3-E5B36EBA0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0757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CD48F-3DB2-5AA0-2A97-22452976F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1618AA-1EFC-6AEB-DC0F-5E6D8F283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E1CC5C-B25E-FC24-6F32-79A4A3FC9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0752FA-E83F-1838-355B-D8B12D0CA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E175C0-FDC4-064E-B5D5-F20A009F8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6A25E0-B9EE-6B0D-6E46-91C60D04D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912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8E890-9140-D40B-20CC-7F9C84A4F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9A8268-C648-6D30-6CA0-987B2520C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C88DADB-C006-1123-4AE7-A296CEBF8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3E7FD47-A5CD-89C5-DAF8-9383E3AB6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CAFFD33-74F6-5995-2F2D-89A022730A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4731729-EB5D-0FC4-EE1F-1DCC988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9A1A4DB-62E0-93E4-9A79-F4C7EB06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FD9ED4F-EADB-0BB6-E559-0F74C5F31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2529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0E6C90-488F-161D-08B2-6043E1B52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6D984B4-E273-A1DB-F49D-3E8DFC219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D4D00DA-6A04-6E2F-4FB1-BEA3A8743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ACEA74-43F1-0234-AB2E-2755A4DBB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7021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EC9353-25C7-5EE7-F177-E223A1A2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A3DC90-3E14-CEAF-F601-049A639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C483206-0B40-71FC-9CBD-4459E7F9C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792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764B5-62A0-C6D7-D3B2-7F08E9246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015016-B7B7-556E-B4EF-00C6A6649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1011B66-CF92-E9B3-07C6-800C05C11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275282-E319-C805-5139-1BACF7397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D19510-A1B6-716D-BF7B-4A4339AF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3A6D3C-62A5-1C16-21B7-A7DF7B8B9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687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72DF8-D65E-43BF-E2FB-C4DBC6439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EC8B5F3-B997-B67E-5636-2FCE98954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87D45E4-9F38-D881-A707-72010DD43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16A31D-C122-1160-342A-ECD73156C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EFC23E-F4A1-69F5-F743-FD9BE2213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45652D-69FB-9A38-E61E-48732FF00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382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FB9E07-82C7-910C-576E-3FCE695B7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A594B4-EFE8-04E6-A37A-888A98E5B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B11611-50EB-4973-5E9E-5F1DAFB95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42054-001F-43F4-86BB-0AB760FC1013}" type="datetimeFigureOut">
              <a:rPr lang="de-CH" smtClean="0"/>
              <a:t>13.11.2024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FA4901-8C29-402C-AA94-2E124F3BC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CF3774-EFAB-DD8D-2D12-60A39E3E16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31D3A-9C32-4982-A7A7-81EE070AD2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4021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CD02B590-6850-0F44-B66E-98715C58040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F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BC3FFEB-E685-F5F5-6BB9-8C1FB94205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784" b="25370"/>
          <a:stretch/>
        </p:blipFill>
        <p:spPr>
          <a:xfrm>
            <a:off x="2173217" y="2305979"/>
            <a:ext cx="4468884" cy="3635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1FB21CBE-C47B-4669-6546-056D9F7015AE}"/>
              </a:ext>
            </a:extLst>
          </p:cNvPr>
          <p:cNvSpPr txBox="1"/>
          <p:nvPr/>
        </p:nvSpPr>
        <p:spPr>
          <a:xfrm>
            <a:off x="571500" y="565520"/>
            <a:ext cx="8001000" cy="6055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endParaRPr lang="de-DE" sz="6000" b="1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>
              <a:lnSpc>
                <a:spcPts val="100"/>
              </a:lnSpc>
            </a:pPr>
            <a:r>
              <a:rPr lang="de-DE" sz="6000" b="1" dirty="0">
                <a:solidFill>
                  <a:schemeClr val="bg1"/>
                </a:solidFill>
                <a:latin typeface="Gabriola" panose="04040605051002020D02" pitchFamily="82" charset="0"/>
              </a:rPr>
              <a:t>W</a:t>
            </a:r>
            <a:r>
              <a:rPr lang="de-CH" sz="6000" b="1" dirty="0">
                <a:solidFill>
                  <a:schemeClr val="bg1"/>
                </a:solidFill>
                <a:latin typeface="Gabriola" panose="04040605051002020D02" pitchFamily="82" charset="0"/>
              </a:rPr>
              <a:t>iehnachtshöck </a:t>
            </a:r>
          </a:p>
          <a:p>
            <a:pPr algn="r"/>
            <a:r>
              <a:rPr lang="de-CH" sz="5400" b="1" dirty="0">
                <a:solidFill>
                  <a:schemeClr val="bg1"/>
                </a:solidFill>
                <a:latin typeface="Gabriola" panose="04040605051002020D02" pitchFamily="82" charset="0"/>
              </a:rPr>
              <a:t>21. Dezember ab 17:00 Uhr</a:t>
            </a:r>
          </a:p>
          <a:p>
            <a:r>
              <a:rPr lang="de-CH" sz="3200" dirty="0">
                <a:solidFill>
                  <a:schemeClr val="bg1"/>
                </a:solidFill>
                <a:latin typeface="Gabriola" panose="04040605051002020D02" pitchFamily="82" charset="0"/>
              </a:rPr>
              <a:t>musikalischi Onterhaltig ab 19:00 Uhr mit de Kafi-Musig.</a:t>
            </a:r>
          </a:p>
          <a:p>
            <a:endParaRPr lang="de-CH" sz="3200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endParaRPr lang="de-CH" sz="3200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endParaRPr lang="de-CH" sz="3200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endParaRPr lang="de-CH" sz="3200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endParaRPr lang="de-CH" sz="3200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endParaRPr lang="de-CH" sz="3200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 algn="r"/>
            <a:endParaRPr lang="de-CH" sz="3200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 algn="r"/>
            <a:endParaRPr lang="de-CH" sz="800" dirty="0">
              <a:solidFill>
                <a:schemeClr val="bg1"/>
              </a:solidFill>
              <a:latin typeface="Gabriola" panose="04040605051002020D02" pitchFamily="82" charset="0"/>
            </a:endParaRPr>
          </a:p>
          <a:p>
            <a:pPr algn="r"/>
            <a:r>
              <a:rPr lang="de-CH" sz="3200" dirty="0">
                <a:solidFill>
                  <a:schemeClr val="bg1"/>
                </a:solidFill>
                <a:latin typeface="Gabriola" panose="04040605051002020D02" pitchFamily="82" charset="0"/>
              </a:rPr>
              <a:t>Reservation: 071 351 19 41  </a:t>
            </a:r>
            <a:endParaRPr lang="de-DE" sz="3200" dirty="0">
              <a:solidFill>
                <a:schemeClr val="bg1"/>
              </a:solidFill>
              <a:latin typeface="Gabriola" panose="04040605051002020D02" pitchFamily="82" charset="0"/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BC19DC6-4901-2C82-568D-CE258CEFE2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817" y="5941627"/>
            <a:ext cx="2844800" cy="61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12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</Words>
  <Application>Microsoft Office PowerPoint</Application>
  <PresentationFormat>Bildschirmpräsentation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Gabriola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Heidi</dc:creator>
  <cp:lastModifiedBy>Heidi</cp:lastModifiedBy>
  <cp:revision>3</cp:revision>
  <dcterms:created xsi:type="dcterms:W3CDTF">2024-11-13T13:50:23Z</dcterms:created>
  <dcterms:modified xsi:type="dcterms:W3CDTF">2024-11-13T15:41:06Z</dcterms:modified>
</cp:coreProperties>
</file>